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handoutMasterIdLst>
    <p:handoutMasterId r:id="rId11"/>
  </p:handoutMasterIdLst>
  <p:sldIdLst>
    <p:sldId id="257" r:id="rId2"/>
    <p:sldId id="262" r:id="rId3"/>
    <p:sldId id="263" r:id="rId4"/>
    <p:sldId id="264" r:id="rId5"/>
    <p:sldId id="265" r:id="rId6"/>
    <p:sldId id="260" r:id="rId7"/>
    <p:sldId id="266" r:id="rId8"/>
    <p:sldId id="259" r:id="rId9"/>
  </p:sldIdLst>
  <p:sldSz cx="12192000" cy="6858000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90" d="100"/>
          <a:sy n="90" d="100"/>
        </p:scale>
        <p:origin x="57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1A0E2DA-9842-4C58-B4F2-ADDD8F539C5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0898F6E-8490-4801-A58C-75B7A9B4870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A1EE10-FE3F-4DD0-B821-88A001F085C0}" type="datetimeFigureOut">
              <a:rPr lang="en-US" smtClean="0"/>
              <a:t>12/11/2017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95BA05-13D0-4749-B2D7-345784B69F8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76DDB6-04F2-4B45-A5C3-227040A93D7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396B1B-A5A5-45A0-AC5E-57212BAB52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8536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189163-44A0-4420-B4A5-89ECBB028A0D}" type="datetimeFigureOut">
              <a:rPr lang="en-US" smtClean="0"/>
              <a:t>12/11/2017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63F6FB-8DA8-4A52-8EF8-7D4826F9B0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7819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63F6FB-8DA8-4A52-8EF8-7D4826F9B05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0519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63F6FB-8DA8-4A52-8EF8-7D4826F9B05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4076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63F6FB-8DA8-4A52-8EF8-7D4826F9B05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5953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63F6FB-8DA8-4A52-8EF8-7D4826F9B05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825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63F6FB-8DA8-4A52-8EF8-7D4826F9B05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7431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63F6FB-8DA8-4A52-8EF8-7D4826F9B05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240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63F6FB-8DA8-4A52-8EF8-7D4826F9B05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6565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63F6FB-8DA8-4A52-8EF8-7D4826F9B05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048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A68F69-679A-4ECE-AC7A-9382543F0B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6349D2-BECB-4CD3-AB43-9CE5F5647B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4E03B9-66BD-4F55-88B0-206F5962E6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DA6E8-840F-4A96-B37E-20E4315A4B87}" type="datetimeFigureOut">
              <a:rPr lang="en-US" smtClean="0"/>
              <a:t>12/11/2017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99DF56-9CFC-4EDA-A58E-B9B12D974B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47528C-6051-4389-8096-E3AFD9F5FE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39C26-CE86-409C-A5B7-F6C92792B9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7106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1D81A-CCBA-41FF-8C91-31F06BCEF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EB6B649-582A-4CD9-979F-F0766B14EC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E3A33B-B912-4B1C-A1A0-1AC26D3C13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DA6E8-840F-4A96-B37E-20E4315A4B87}" type="datetimeFigureOut">
              <a:rPr lang="en-US" smtClean="0"/>
              <a:t>12/11/2017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E178BF-BE07-4948-8C4F-8678FD040D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9D2752-B42F-4A7E-9792-A43EC6C00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39C26-CE86-409C-A5B7-F6C92792B9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1853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57763E2-40C2-4E65-B17B-67F09128209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7CBB5B-4D7D-4C04-A36D-2D8795618C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72BA98-2B55-451F-BB29-7ADC336FEE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DA6E8-840F-4A96-B37E-20E4315A4B87}" type="datetimeFigureOut">
              <a:rPr lang="en-US" smtClean="0"/>
              <a:t>12/11/2017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7ABE2D-EBFF-40AA-B534-60F158CB39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A75F20-28DC-49CD-807A-8E6ABBA6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39C26-CE86-409C-A5B7-F6C92792B9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6599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FD854F-0AB5-4619-B7AE-A7F2EB94C2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BB0527-4D04-4D36-AD4B-D84A1ECEB2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07C21F-C962-4A92-8A21-927FDAD4C0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DA6E8-840F-4A96-B37E-20E4315A4B87}" type="datetimeFigureOut">
              <a:rPr lang="en-US" smtClean="0"/>
              <a:t>12/11/2017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E48B2B-7D19-4650-82E2-CFF9D2FFFA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FB1CAC-5826-47A1-A808-FAE321E5C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39C26-CE86-409C-A5B7-F6C92792B9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8548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146EC4-771E-4A70-A35F-81B44B570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8228B4-255A-4E16-B429-C8DC64D5B1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39E751-63E4-4926-9635-6246FB4BE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DA6E8-840F-4A96-B37E-20E4315A4B87}" type="datetimeFigureOut">
              <a:rPr lang="en-US" smtClean="0"/>
              <a:t>12/11/2017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0B8CF0-5F73-4750-A062-58FE711803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059972-4A1F-418F-BD3D-0AE1641AC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39C26-CE86-409C-A5B7-F6C92792B9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1905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F90712-0BD3-4CC3-AFCB-CD9201800D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FDB4C-E077-4BAA-BFBC-32A629F2F5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7AC54A-1B3A-435E-9223-A1F7993680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75EDAD-8932-4B98-8D27-A6E1C94622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DA6E8-840F-4A96-B37E-20E4315A4B87}" type="datetimeFigureOut">
              <a:rPr lang="en-US" smtClean="0"/>
              <a:t>12/11/2017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AAB5F3-2416-45B5-BDDA-A6536AEB95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82F85A-5300-484C-903A-C76EA0E2B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39C26-CE86-409C-A5B7-F6C92792B9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4841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6D45E-A214-47BE-9540-91172605ED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7B1879-3BB4-4281-9D5B-B4B0BD9AEF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7B7C90-27C4-4431-B106-D20C3D75D4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FBB23E-B5DD-4616-AAE0-D64866FFB1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8360948-2C41-41A7-9164-02B66D28E66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D1060FE-C1C0-4B94-A670-77EACEC602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DA6E8-840F-4A96-B37E-20E4315A4B87}" type="datetimeFigureOut">
              <a:rPr lang="en-US" smtClean="0"/>
              <a:t>12/11/2017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FE2E189-3972-4C32-8BAF-86D78EF3CE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45A6A3C-5D86-4D5D-ADD4-8471DFC43A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39C26-CE86-409C-A5B7-F6C92792B9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5336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3908C1-722F-4206-A6B8-8338E0974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3288A1F-B6D3-4630-8A94-82C473DCA1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DA6E8-840F-4A96-B37E-20E4315A4B87}" type="datetimeFigureOut">
              <a:rPr lang="en-US" smtClean="0"/>
              <a:t>12/11/2017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276223-40DC-4816-A191-51D208132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AF6C3C-6E1C-4660-A6B0-15153F10F8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39C26-CE86-409C-A5B7-F6C92792B9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9649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39AC1FA-84B1-4597-BD8B-E4784B13BA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DA6E8-840F-4A96-B37E-20E4315A4B87}" type="datetimeFigureOut">
              <a:rPr lang="en-US" smtClean="0"/>
              <a:t>12/11/2017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ECA786A-9819-496D-8A38-750F9E320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794577-E6A7-49E1-AED7-FCB386659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39C26-CE86-409C-A5B7-F6C92792B9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3289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0D4A6-58C5-40C2-B094-AD84CE4B33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FBE772-410A-4AD0-8D51-6F0E32658E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9B143E-F1C7-448B-BF40-6A71F0C87F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14312F-CD73-43FE-99CF-8B29081F6A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DA6E8-840F-4A96-B37E-20E4315A4B87}" type="datetimeFigureOut">
              <a:rPr lang="en-US" smtClean="0"/>
              <a:t>12/11/2017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5E96A2-3C53-4F73-BD1B-2F88F8AD8C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F1952F-AF63-464B-9C6A-9D3F497AD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39C26-CE86-409C-A5B7-F6C92792B9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6670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1CEC3-F896-4EC7-B8E6-62C712A2A4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89AC1D5-CE3F-412F-BAA0-59E3DEDF81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4B65FC-29C4-4006-B9CC-32108DAEE8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92D481-EB19-488E-AADE-EA51ACCFBC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DA6E8-840F-4A96-B37E-20E4315A4B87}" type="datetimeFigureOut">
              <a:rPr lang="en-US" smtClean="0"/>
              <a:t>12/11/2017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64D059-55C8-4E46-9A39-1E34E5C6E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A6D525-8FA6-4926-A9AE-A3243B06AA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39C26-CE86-409C-A5B7-F6C92792B9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0767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D317D47-3FD5-466B-ABA1-BEE93877FD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ABB0D0-F599-4744-A12F-BB9EF5E44B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5D7F0D-5768-4539-AC61-2F67AB23D8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1DA6E8-840F-4A96-B37E-20E4315A4B87}" type="datetimeFigureOut">
              <a:rPr lang="en-US" smtClean="0"/>
              <a:t>12/11/2017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2C257F-C4AD-4511-8251-4020619F0A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C1E28B-F507-4EF8-90D0-1BE9F72303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639C26-CE86-409C-A5B7-F6C92792B9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9561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397FB5-D75F-4FDB-BE0D-E4B24D3AAEC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xChip</a:t>
            </a:r>
            <a:r>
              <a:rPr lang="en-US" dirty="0"/>
              <a:t> Introduction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34387D-76F5-46BC-BCA2-1759B508329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Get to know your equipment</a:t>
            </a:r>
          </a:p>
        </p:txBody>
      </p:sp>
    </p:spTree>
    <p:extLst>
      <p:ext uri="{BB962C8B-B14F-4D97-AF65-F5344CB8AC3E}">
        <p14:creationId xmlns:p14="http://schemas.microsoft.com/office/powerpoint/2010/main" val="31354136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95162D-BC37-4AD1-891F-436E0157E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CW01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6BDADFEF-214E-4C4D-A064-04D72C061F55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670" t="-326" r="-13180" b="163"/>
          <a:stretch/>
        </p:blipFill>
        <p:spPr>
          <a:xfrm>
            <a:off x="5183188" y="987425"/>
            <a:ext cx="6172200" cy="48736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F6DF3F-6DF7-495B-9F4A-55ADE9070A7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This is your processor. It is the brains of your </a:t>
            </a:r>
            <a:r>
              <a:rPr lang="en-US" dirty="0" err="1"/>
              <a:t>XinaBox</a:t>
            </a:r>
            <a:r>
              <a:rPr lang="en-US" dirty="0"/>
              <a:t> kit.</a:t>
            </a:r>
          </a:p>
          <a:p>
            <a:endParaRPr lang="en-US" dirty="0"/>
          </a:p>
          <a:p>
            <a:r>
              <a:rPr lang="en-US" dirty="0"/>
              <a:t>It has </a:t>
            </a:r>
            <a:r>
              <a:rPr lang="en-US" dirty="0" err="1"/>
              <a:t>WiFi</a:t>
            </a:r>
            <a:r>
              <a:rPr lang="en-US" dirty="0"/>
              <a:t> capabilities, but you can’t surf the web with it. The </a:t>
            </a:r>
            <a:r>
              <a:rPr lang="en-US" dirty="0" err="1"/>
              <a:t>WiFi</a:t>
            </a:r>
            <a:r>
              <a:rPr lang="en-US" dirty="0"/>
              <a:t> ability is so that you can log into the processor and change settings and send the collected data to the Data Dashboard for you </a:t>
            </a:r>
            <a:r>
              <a:rPr lang="en-US"/>
              <a:t>to view.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25505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A12325-2544-4A2F-BD95-F4EFC2539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OD01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203CE751-B8E0-48D1-9C2D-C9033F915CF0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820" t="-457" r="-13198" b="163"/>
          <a:stretch/>
        </p:blipFill>
        <p:spPr>
          <a:xfrm>
            <a:off x="5183188" y="987425"/>
            <a:ext cx="6172200" cy="48736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D9A932-D936-4FC4-97CF-7F20961E4DD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The LED Screen</a:t>
            </a:r>
          </a:p>
          <a:p>
            <a:r>
              <a:rPr lang="en-US" dirty="0"/>
              <a:t>This module displays data</a:t>
            </a:r>
          </a:p>
        </p:txBody>
      </p:sp>
    </p:spTree>
    <p:extLst>
      <p:ext uri="{BB962C8B-B14F-4D97-AF65-F5344CB8AC3E}">
        <p14:creationId xmlns:p14="http://schemas.microsoft.com/office/powerpoint/2010/main" val="17885351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A4EF6E-F4AD-41E0-AA6A-C3EA26FF2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SL01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5DEE9742-DD17-4F56-AEE1-0EA7B327E8AB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642" t="582" r="-13062" b="161"/>
          <a:stretch/>
        </p:blipFill>
        <p:spPr>
          <a:xfrm>
            <a:off x="5183188" y="987425"/>
            <a:ext cx="6172200" cy="48736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D4B335-69B4-421B-85AB-735F09C554C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The Light Chip</a:t>
            </a:r>
          </a:p>
          <a:p>
            <a:r>
              <a:rPr lang="en-US" dirty="0"/>
              <a:t>This chip collects light intensity (LUX), UVA and UVB data</a:t>
            </a:r>
          </a:p>
        </p:txBody>
      </p:sp>
    </p:spTree>
    <p:extLst>
      <p:ext uri="{BB962C8B-B14F-4D97-AF65-F5344CB8AC3E}">
        <p14:creationId xmlns:p14="http://schemas.microsoft.com/office/powerpoint/2010/main" val="6135805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7C845A-1D50-4A3F-B562-92986D701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SW01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20CA49EB-D442-4648-8027-B9DA4A4AA68D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573" t="100" r="-20508" b="162"/>
          <a:stretch/>
        </p:blipFill>
        <p:spPr>
          <a:xfrm>
            <a:off x="5183188" y="987425"/>
            <a:ext cx="6172200" cy="48736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653101-8D63-444F-BF9B-B1D01EA9B41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The Weather Chip</a:t>
            </a:r>
          </a:p>
          <a:p>
            <a:r>
              <a:rPr lang="en-US" dirty="0"/>
              <a:t>This sensor collects Temperature, Humidity, Air Pressure and Altitude </a:t>
            </a:r>
            <a:r>
              <a:rPr lang="en-US" dirty="0" err="1"/>
              <a:t>datat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39262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2F2058-7379-4E6B-B7D7-026A71896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IP01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ADEEBFB6-D12A-47EF-8B1A-8E01DBC48966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141" t="-761" r="-13419" b="-39"/>
          <a:stretch/>
        </p:blipFill>
        <p:spPr>
          <a:xfrm>
            <a:off x="5183188" y="987425"/>
            <a:ext cx="6172200" cy="48736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2B7F1C-9074-4B5F-B37E-11D3F947ADA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The USB Chip</a:t>
            </a:r>
          </a:p>
          <a:p>
            <a:r>
              <a:rPr lang="en-US" dirty="0"/>
              <a:t>This module provides power and data connectivity when plugged into your USB port.</a:t>
            </a:r>
          </a:p>
        </p:txBody>
      </p:sp>
    </p:spTree>
    <p:extLst>
      <p:ext uri="{BB962C8B-B14F-4D97-AF65-F5344CB8AC3E}">
        <p14:creationId xmlns:p14="http://schemas.microsoft.com/office/powerpoint/2010/main" val="7195828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7BA5C-18E5-4D1C-B394-488914A572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Switches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585C10-4668-43FF-B637-4BFE15C423A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When you are uploading code to your </a:t>
            </a:r>
            <a:r>
              <a:rPr lang="en-US" dirty="0" err="1"/>
              <a:t>XinaBox</a:t>
            </a:r>
            <a:r>
              <a:rPr lang="en-US" dirty="0"/>
              <a:t> Kit, make sure your switches are in “B” and “DCE”</a:t>
            </a:r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8849CBC3-DC24-48D8-9DB4-1199182FA5FB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3" r="923"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1507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D8736D-112E-4502-836C-6502E77DEB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Putting it all together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DC6D41-8FF8-4C10-A011-B5F6F86EF96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This is what your engineering model will look like.</a:t>
            </a:r>
          </a:p>
          <a:p>
            <a:r>
              <a:rPr lang="en-US" dirty="0"/>
              <a:t>This configuration can also be used for all of programming labs.</a:t>
            </a:r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819F055D-0A89-4ECD-A6CE-8D38FFC7DC38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46" r="9146"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0242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</TotalTime>
  <Words>181</Words>
  <Application>Microsoft Office PowerPoint</Application>
  <PresentationFormat>Widescreen</PresentationFormat>
  <Paragraphs>31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xChip Introduction</vt:lpstr>
      <vt:lpstr>CW01</vt:lpstr>
      <vt:lpstr>OD01</vt:lpstr>
      <vt:lpstr>SL01</vt:lpstr>
      <vt:lpstr>SW01</vt:lpstr>
      <vt:lpstr>IP01</vt:lpstr>
      <vt:lpstr>Switches</vt:lpstr>
      <vt:lpstr>Putting it all together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Emily Bu</dc:creator>
  <cp:lastModifiedBy>Emily Bu</cp:lastModifiedBy>
  <cp:revision>9</cp:revision>
  <dcterms:created xsi:type="dcterms:W3CDTF">2017-12-11T22:26:04Z</dcterms:created>
  <dcterms:modified xsi:type="dcterms:W3CDTF">2017-12-11T23:33:11Z</dcterms:modified>
</cp:coreProperties>
</file>